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  <p:sldId id="263" r:id="rId4"/>
    <p:sldId id="259" r:id="rId5"/>
    <p:sldId id="260" r:id="rId6"/>
    <p:sldId id="286" r:id="rId7"/>
    <p:sldId id="287" r:id="rId8"/>
    <p:sldId id="288" r:id="rId9"/>
    <p:sldId id="289" r:id="rId10"/>
    <p:sldId id="293" r:id="rId11"/>
    <p:sldId id="294" r:id="rId12"/>
    <p:sldId id="264" r:id="rId13"/>
    <p:sldId id="295" r:id="rId14"/>
    <p:sldId id="296" r:id="rId15"/>
    <p:sldId id="270" r:id="rId16"/>
    <p:sldId id="277" r:id="rId17"/>
    <p:sldId id="297" r:id="rId18"/>
    <p:sldId id="265" r:id="rId19"/>
    <p:sldId id="298" r:id="rId20"/>
    <p:sldId id="291" r:id="rId21"/>
    <p:sldId id="292" r:id="rId22"/>
    <p:sldId id="279" r:id="rId23"/>
    <p:sldId id="29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6BD4"/>
    <a:srgbClr val="9E44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41"/>
    <p:restoredTop sz="94656"/>
  </p:normalViewPr>
  <p:slideViewPr>
    <p:cSldViewPr snapToGrid="0" snapToObjects="1">
      <p:cViewPr varScale="1">
        <p:scale>
          <a:sx n="89" d="100"/>
          <a:sy n="89" d="100"/>
        </p:scale>
        <p:origin x="200" y="15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56FB0-D59A-1D46-B237-79F78F75A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430F6D-44A3-CE4E-A93C-6716AA3982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D6E7A-D93A-D844-B0CF-5206DD9FC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7/4/18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49FFD-A2FC-2740-81E9-D9C8A7CA2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A6E08-2B7F-0E44-BEF1-DC252BE22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61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34FCB-4307-5442-ACFF-4212E4E96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8CE8CE-9016-824B-BF2C-DD397EFFF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06F67-CF5A-5447-8674-03C997405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7/4/18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17B8F-1455-F44F-A451-0A289E97C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4DE2B-A636-814A-9C41-C4578A421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9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CDDD89-EBEE-6645-A45C-731047089E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9E34AF-29B1-1148-8E82-C587B6B2B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CE2A5-A202-5046-96A2-607E6C6EA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7/4/18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E8AE4-8745-D14D-95C7-80F266E2B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5A909-6D8C-FB43-8BAF-A38F7BC72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1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B0C48-5E2F-7F45-B13A-6CFB0E1A1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CA9C0-FBA9-C84E-978B-7C0898A4A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54B37-B529-0E4F-842B-8342000EA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7/4/18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45A30-6E79-8F4F-8778-589B0E87D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E04-3D74-D745-9129-1A5C07052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8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B08EF-A816-8649-8B19-ADD29D4A4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41A41-C9A0-B846-A630-E5D4A8854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7F34C-DC95-7C43-A475-FFAEA1653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7/4/18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FEC92-3D81-104E-AFBF-9593895AB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85063-3081-DD44-BC0B-7127E7B67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26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1C4FA-0417-F04C-AB2B-F8B9A3DD3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F056E-94EE-BF43-BC44-72B1E2D33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AF53A4-6AE3-6444-B0B7-58B0D4B8EB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C9F9A4-A27B-A648-B48E-98CBA7DC8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7/4/18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F017F8-EF40-414F-B528-D453F7359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1CFF97-C743-C64E-A39E-B8C1FDF9E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0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CFA88-5BB8-1546-A673-C2E6F075E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A0F91-9860-6540-91B9-D7E942279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C42CD5-5A44-2143-AEC4-43DEADAB64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204255-A337-7846-8630-8C09029BC4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2B9B8B-AE98-0E43-AC43-2092EBF70F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07F4D8-2E29-CA42-871B-74794BBB8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7/4/18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D9913F-B330-084E-BFFE-C1F6D03C0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940494-9B96-CC4D-BA66-F14301CA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07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6C84F-8458-0545-AF71-E25B685D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DFDBD2-9430-3F41-A005-F15B7E30C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7/4/18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0A8A4-C095-8241-AB3D-6865462AD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1E905A-4E0A-204C-9BED-DF2FDD9EA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00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FFCA52-DD55-D747-98B4-E02CE2828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7/4/18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4F2182-B41A-904B-8E6B-BF06A5700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F65CDE-B952-E249-8087-EFE394C54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82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72B22-BDB7-2245-B842-69BDA17FC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72804-35E9-6244-8432-BD89F1278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7A2ADB-9EC0-F543-9C28-1DE491DBD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526DE-40D6-2C48-9746-D062AB297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7/4/18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697A0F-2069-4D43-9DA3-7856E74C4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EA51BE-0C18-D34C-97D0-59FB4359A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38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0030-C298-564C-BEB3-8DBA7F0E8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8B9EA7-2120-1746-A96D-F65BC3603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CC675-172F-9840-B174-DA361BCB22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B287ED-B19B-F44D-B064-24821888F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7/4/18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00718F-5995-2746-873D-FA33CD22D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9DB82-09FB-AA41-9498-235EC6AA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285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7ED339-9DE9-3645-9976-E27BD223B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CE850-66F9-0A4F-BD10-B64618A01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3FBA4-2FB3-1D44-8663-B001B00F05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02716-288A-1441-8EA5-759531A9214E}" type="datetimeFigureOut">
              <a:rPr lang="en-US" smtClean="0"/>
              <a:t>7/4/18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C858C-F532-D947-9738-ACB56D9CA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3ACAB-FC8E-9D4B-866B-08238D629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38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C583A9B-61A6-B545-A2DA-239798E44B16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4437F9-B95C-B04F-8B8A-FE429825C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312" y="413898"/>
            <a:ext cx="6380191" cy="60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4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F65EAD1-4030-5443-A227-0A5E54545F7C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3998863" y="3927183"/>
            <a:ext cx="4157829" cy="24189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11500" b="1" dirty="0">
                <a:ln/>
                <a:solidFill>
                  <a:schemeClr val="accent4"/>
                </a:solidFill>
              </a:rPr>
              <a:t>تحضير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A3C273-1988-8E4A-9772-2CCC27C526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234" y="198476"/>
            <a:ext cx="9245600" cy="478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905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0271531-9D5C-1E4F-87CE-CF733CAB887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2745827" y="264809"/>
            <a:ext cx="6008234" cy="20697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9600" b="1" dirty="0">
                <a:ln/>
                <a:solidFill>
                  <a:schemeClr val="accent4"/>
                </a:solidFill>
              </a:rPr>
              <a:t>لعبة: بالوناتك</a:t>
            </a:r>
            <a:endParaRPr lang="en-US" sz="5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23876A-1560-3C4C-9F70-1411B5651E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245" y="2460267"/>
            <a:ext cx="7825658" cy="361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2717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7BB629D1-62BB-E14C-B7ED-3C07E2D7522B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AFDE162-D9FB-954E-A43E-209CCDF1F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4434447" y="395541"/>
            <a:ext cx="26713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000" b="1" dirty="0">
                <a:ln/>
                <a:solidFill>
                  <a:schemeClr val="accent4"/>
                </a:solidFill>
              </a:rPr>
              <a:t>القصة</a:t>
            </a:r>
            <a:endParaRPr lang="en-US" sz="80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9871A9-4FD6-C040-A980-21D4352E35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640" y="1975373"/>
            <a:ext cx="5197438" cy="3681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55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F65EAD1-4030-5443-A227-0A5E54545F7C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7221119" y="1611687"/>
            <a:ext cx="4157829" cy="24189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11500" b="1" dirty="0">
                <a:ln/>
                <a:solidFill>
                  <a:schemeClr val="accent4"/>
                </a:solidFill>
              </a:rPr>
              <a:t>مناقشة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48C3E9-A547-3D46-845B-9BAC88DDC4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652" y="-159026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868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0271531-9D5C-1E4F-87CE-CF733CAB887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1977401" y="39135"/>
            <a:ext cx="8017093" cy="20697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9600" b="1" dirty="0">
                <a:ln/>
                <a:solidFill>
                  <a:schemeClr val="accent4"/>
                </a:solidFill>
              </a:rPr>
              <a:t>لعبة: كوب وملعقة</a:t>
            </a:r>
            <a:endParaRPr lang="en-US" sz="5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E1042C-6B46-F34E-9F98-F3CAA4972F4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331" y="2108932"/>
            <a:ext cx="7523163" cy="422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7986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0271531-9D5C-1E4F-87CE-CF733CAB887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1522928" y="0"/>
            <a:ext cx="8238856" cy="28496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آية الحفظ</a:t>
            </a:r>
          </a:p>
          <a:p>
            <a:pPr marL="0" algn="ctr" defTabSz="914400" rtl="1" eaLnBrk="1" latinLnBrk="0" hangingPunct="1">
              <a:lnSpc>
                <a:spcPct val="150000"/>
              </a:lnSpc>
            </a:pPr>
            <a:endParaRPr lang="en-US" sz="4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EB81F0-A5E4-D640-B75B-75A3148935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00" b="80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928" y="139148"/>
            <a:ext cx="8444877" cy="808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02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4405A3D-FFEE-4342-B5CE-7E8CEB1E277D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FD4DC4-5E5D-7A4B-82DE-D99854BE7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369871" y="784374"/>
            <a:ext cx="11054992" cy="2188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ar-SA" sz="4800" dirty="0"/>
              <a:t>"</a:t>
            </a:r>
            <a:r>
              <a:rPr lang="ar-SA" sz="4800" b="1" dirty="0"/>
              <a:t>اقبلوا بعضكم بعضاً كما قبلكم المسيح أيضا لمجدِ الله "  رومية ٧:١٥</a:t>
            </a:r>
            <a:endParaRPr lang="en-US" sz="115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EB81F0-A5E4-D640-B75B-75A3148935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00" b="80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658" y="3225239"/>
            <a:ext cx="4034818" cy="386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82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3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0271531-9D5C-1E4F-87CE-CF733CAB887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5040321" y="369384"/>
            <a:ext cx="6321667" cy="5967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800" b="1" dirty="0">
                <a:ln/>
                <a:solidFill>
                  <a:schemeClr val="accent4"/>
                </a:solidFill>
              </a:rPr>
              <a:t>لعبة:</a:t>
            </a:r>
          </a:p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800" b="1" dirty="0">
                <a:ln/>
                <a:solidFill>
                  <a:schemeClr val="accent4"/>
                </a:solidFill>
              </a:rPr>
              <a:t>وصّل الكوب</a:t>
            </a:r>
          </a:p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800" b="1" dirty="0" err="1">
                <a:ln/>
                <a:solidFill>
                  <a:schemeClr val="accent4"/>
                </a:solidFill>
              </a:rPr>
              <a:t>للآمان</a:t>
            </a:r>
            <a:endParaRPr lang="en-US" sz="48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14CDFC4-2682-9C4F-91DC-30173A0D6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307" y="369384"/>
            <a:ext cx="2601430" cy="6099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814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F65EAD1-4030-5443-A227-0A5E54545F7C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3233883" y="139148"/>
            <a:ext cx="5687790" cy="15490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7200" b="1" dirty="0">
                <a:ln/>
                <a:solidFill>
                  <a:schemeClr val="accent4"/>
                </a:solidFill>
              </a:rPr>
              <a:t> وسيلة الايضاح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D2D0078-91C6-A649-AE02-0FE40DEF3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4790" y="1579674"/>
            <a:ext cx="37084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13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0271531-9D5C-1E4F-87CE-CF733CAB887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7084603" y="1895567"/>
            <a:ext cx="495168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9600" b="1" dirty="0">
                <a:ln/>
                <a:solidFill>
                  <a:schemeClr val="accent4"/>
                </a:solidFill>
              </a:rPr>
              <a:t>لعبة المصارعة</a:t>
            </a:r>
            <a:endParaRPr lang="en-US" sz="5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FFD247-4AAB-0046-A35E-78794A4859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2769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740" y="404348"/>
            <a:ext cx="5674581" cy="567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4129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2A97F596-CCAE-3741-BBB8-C42C70702C51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B0960C-3F89-B947-AFD0-3BBCA7A66A85}"/>
              </a:ext>
            </a:extLst>
          </p:cNvPr>
          <p:cNvSpPr/>
          <p:nvPr/>
        </p:nvSpPr>
        <p:spPr>
          <a:xfrm>
            <a:off x="3785245" y="196771"/>
            <a:ext cx="405912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الدرس الثالث</a:t>
            </a:r>
            <a:endParaRPr lang="en-US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FAC5BB-9A03-EF47-A331-771DCA513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3E25900-3123-2C43-9716-9D628335CB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2097" y="1083626"/>
            <a:ext cx="6831362" cy="5894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4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0271531-9D5C-1E4F-87CE-CF733CAB887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6270236" y="3051523"/>
            <a:ext cx="5433111" cy="20697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9600" b="1" dirty="0">
                <a:ln/>
                <a:solidFill>
                  <a:schemeClr val="accent4"/>
                </a:solidFill>
              </a:rPr>
              <a:t>بشرى اليوم</a:t>
            </a:r>
            <a:endParaRPr lang="en-US" sz="5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6524E9-C7B5-7B42-9378-D1185955D8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3628">
            <a:off x="2735658" y="140321"/>
            <a:ext cx="4025738" cy="655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5095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0271531-9D5C-1E4F-87CE-CF733CAB887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6800517" y="1785143"/>
            <a:ext cx="578277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لعبة</a:t>
            </a:r>
            <a:endParaRPr lang="en-US" sz="8800" b="1" dirty="0">
              <a:ln/>
              <a:solidFill>
                <a:schemeClr val="accent4"/>
              </a:solidFill>
            </a:endParaRPr>
          </a:p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 المراجعة</a:t>
            </a:r>
            <a:endParaRPr lang="en-US" sz="88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E9BFB7-838F-C148-A5DC-F1D0931BBB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761" y="211420"/>
            <a:ext cx="6095218" cy="648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9602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A55AE5E-F6A2-7E43-B23A-A46934D02A95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3BE42-DC0B-BD4B-8832-A7C97422E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4D84B1-5BCA-D54A-B7F4-BD3B4D6D49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6598" y="202731"/>
            <a:ext cx="8506434" cy="343001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CDF168B-9678-4D43-9C43-BFA6E24875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42458">
            <a:off x="2226694" y="3086084"/>
            <a:ext cx="3260852" cy="326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86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0271531-9D5C-1E4F-87CE-CF733CAB887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8615061" y="1752600"/>
            <a:ext cx="3004058" cy="20697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9600" b="1" dirty="0">
                <a:ln/>
                <a:solidFill>
                  <a:schemeClr val="accent4"/>
                </a:solidFill>
              </a:rPr>
              <a:t>الصلاة</a:t>
            </a:r>
            <a:endParaRPr lang="en-US" sz="5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C90E24-783A-8D4A-9DE4-392DE01776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245" y="291640"/>
            <a:ext cx="6495899" cy="638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1436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A5CB75D2-3A75-B64B-92F4-6F688B4E4F6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C6DDB5-D5D9-8344-81AC-06A7FEE0E6B0}"/>
              </a:ext>
            </a:extLst>
          </p:cNvPr>
          <p:cNvSpPr/>
          <p:nvPr/>
        </p:nvSpPr>
        <p:spPr>
          <a:xfrm>
            <a:off x="7484662" y="1770432"/>
            <a:ext cx="318963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ترحيب</a:t>
            </a:r>
            <a:endParaRPr lang="en-US" sz="88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3BE42-DC0B-BD4B-8832-A7C97422E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8D7357-1EFC-0245-9207-579D4EEB23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265" y="978532"/>
            <a:ext cx="5423397" cy="488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81024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A66DB1C-EBEA-924E-AA9E-45FE4ED5F1EB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6021D5-B925-6545-A135-6EF7672B6093}"/>
              </a:ext>
            </a:extLst>
          </p:cNvPr>
          <p:cNvSpPr/>
          <p:nvPr/>
        </p:nvSpPr>
        <p:spPr>
          <a:xfrm>
            <a:off x="2061275" y="345510"/>
            <a:ext cx="734619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SA" sz="6600" b="1" cap="none" spc="0" dirty="0">
                <a:ln/>
                <a:solidFill>
                  <a:schemeClr val="accent4"/>
                </a:solidFill>
                <a:effectLst/>
              </a:rPr>
              <a:t>ترنيمة</a:t>
            </a:r>
            <a:r>
              <a:rPr lang="ar-SA" sz="6600" b="1" dirty="0">
                <a:ln/>
                <a:solidFill>
                  <a:schemeClr val="accent4"/>
                </a:solidFill>
              </a:rPr>
              <a:t>: </a:t>
            </a:r>
            <a:r>
              <a:rPr lang="ar-SA" sz="6600" b="1" dirty="0">
                <a:ln/>
                <a:solidFill>
                  <a:schemeClr val="accent5">
                    <a:lumMod val="75000"/>
                  </a:schemeClr>
                </a:solidFill>
              </a:rPr>
              <a:t>برنس يعني أمير</a:t>
            </a:r>
            <a:endParaRPr lang="en-US" sz="6600" b="1" cap="none" spc="0" dirty="0">
              <a:ln/>
              <a:solidFill>
                <a:schemeClr val="accent5">
                  <a:lumMod val="75000"/>
                </a:schemeClr>
              </a:solidFill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A2261A-FA38-AF4E-A68D-B636BEF08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C535F0-FE35-4D44-B517-6A589F52DF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325" y="1868673"/>
            <a:ext cx="8777867" cy="3810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60529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27BEA42-0A4E-324D-A35B-6DF27059F738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261178" y="679850"/>
            <a:ext cx="116332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000" b="1" dirty="0"/>
              <a:t>١</a:t>
            </a:r>
          </a:p>
          <a:p>
            <a:pPr algn="ctr" rtl="1"/>
            <a:r>
              <a:rPr lang="ar-SA" sz="3300" b="1" dirty="0"/>
              <a:t>لو ساكن بخيمة أو ساكن بقصر               راكب سيارة فخمة أو أي باص للنقل</a:t>
            </a:r>
            <a:endParaRPr lang="en-US" sz="3300" b="1" dirty="0"/>
          </a:p>
          <a:p>
            <a:pPr algn="ctr" rtl="1"/>
            <a:r>
              <a:rPr lang="ar-SA" sz="3300" b="1" dirty="0"/>
              <a:t>لو بلعب بالنادي أو بالحارة مع اصحابي</a:t>
            </a:r>
            <a:r>
              <a:rPr lang="en-US" sz="3300" b="1" dirty="0"/>
              <a:t>   </a:t>
            </a:r>
            <a:r>
              <a:rPr lang="ar-SA" sz="3300" b="1" dirty="0"/>
              <a:t>    كلنا عنده واحد ما</a:t>
            </a:r>
            <a:r>
              <a:rPr lang="en-US" sz="3300" b="1" dirty="0"/>
              <a:t> </a:t>
            </a:r>
            <a:r>
              <a:rPr lang="ar-SA" sz="3300" b="1" dirty="0"/>
              <a:t>حدا أحسن </a:t>
            </a:r>
            <a:r>
              <a:rPr lang="ar-SA" sz="3300" b="1" dirty="0" err="1"/>
              <a:t>م</a:t>
            </a:r>
            <a:r>
              <a:rPr lang="ar-SA" sz="3300" b="1" dirty="0"/>
              <a:t> </a:t>
            </a:r>
            <a:r>
              <a:rPr lang="ar-SA" sz="3300" b="1" dirty="0" err="1"/>
              <a:t>التاني</a:t>
            </a:r>
            <a:endParaRPr lang="ar-SA" sz="3300" b="1" dirty="0"/>
          </a:p>
          <a:p>
            <a:pPr algn="ctr"/>
            <a:br>
              <a:rPr lang="ar-SA" sz="3300" b="1" dirty="0"/>
            </a:br>
            <a:endParaRPr lang="en-US" sz="33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26011F-8399-D04B-A3DA-97897F4912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186" y="2998850"/>
            <a:ext cx="7312748" cy="317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3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27BEA42-0A4E-324D-A35B-6DF27059F738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261178" y="279740"/>
            <a:ext cx="11633200" cy="324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4000" b="1" dirty="0"/>
              <a:t>القرار</a:t>
            </a:r>
          </a:p>
          <a:p>
            <a:pPr algn="ctr" rtl="1"/>
            <a:r>
              <a:rPr lang="ar-SA" sz="3300" b="1" dirty="0"/>
              <a:t>قيمتي مش بشكلي   قيمتي مش بلبسي</a:t>
            </a:r>
            <a:r>
              <a:rPr lang="en-US" sz="3300" b="1" dirty="0"/>
              <a:t>     </a:t>
            </a:r>
            <a:r>
              <a:rPr lang="ar-SA" sz="3300" b="1" dirty="0"/>
              <a:t> قيمتي مش بأهلي  ولا بغناي أو فقري</a:t>
            </a:r>
          </a:p>
          <a:p>
            <a:pPr algn="ctr" rtl="1"/>
            <a:r>
              <a:rPr lang="ar-SA" sz="3300" b="1" dirty="0"/>
              <a:t>قيمتي بإلهي</a:t>
            </a:r>
            <a:r>
              <a:rPr lang="en-US" sz="3300" b="1" dirty="0"/>
              <a:t>      </a:t>
            </a:r>
            <a:r>
              <a:rPr lang="ar-SA" sz="3300" b="1" dirty="0"/>
              <a:t> اللي مات بدالي</a:t>
            </a:r>
            <a:r>
              <a:rPr lang="en-US" sz="3300" b="1" dirty="0"/>
              <a:t>                  </a:t>
            </a:r>
            <a:r>
              <a:rPr lang="ar-SA" sz="3300" b="1" dirty="0" err="1"/>
              <a:t>غيرلي</a:t>
            </a:r>
            <a:r>
              <a:rPr lang="ar-SA" sz="3300" b="1" dirty="0"/>
              <a:t> كل احوالي </a:t>
            </a:r>
            <a:r>
              <a:rPr lang="en-US" sz="3300" b="1" dirty="0"/>
              <a:t>     </a:t>
            </a:r>
            <a:r>
              <a:rPr lang="ar-SA" sz="3300" b="1" dirty="0"/>
              <a:t>وخلاني ابن ليه</a:t>
            </a:r>
          </a:p>
          <a:p>
            <a:pPr algn="ctr" rtl="1"/>
            <a:br>
              <a:rPr lang="ar-SA" sz="3300" b="1" dirty="0"/>
            </a:br>
            <a:r>
              <a:rPr lang="ar-SA" sz="3300" b="1" dirty="0"/>
              <a:t>أنا مقبول بعيونه      ومحبوب كتير كتير</a:t>
            </a:r>
            <a:r>
              <a:rPr lang="en-US" sz="3300" b="1" dirty="0"/>
              <a:t>     </a:t>
            </a:r>
            <a:r>
              <a:rPr lang="ar-SA" sz="3300" b="1" dirty="0"/>
              <a:t> ومهما كانت ظروفي رح ابقى واثق فيه</a:t>
            </a:r>
          </a:p>
          <a:p>
            <a:pPr algn="ctr" rtl="1"/>
            <a:r>
              <a:rPr lang="ar-SA" sz="3300" b="1" dirty="0"/>
              <a:t>(من يوم ما سكن قلبي </a:t>
            </a:r>
            <a:r>
              <a:rPr lang="ar-SA" sz="3300" b="1" dirty="0" err="1"/>
              <a:t>غيرلي</a:t>
            </a:r>
            <a:r>
              <a:rPr lang="ar-SA" sz="3300" b="1" dirty="0"/>
              <a:t> كل فكري</a:t>
            </a:r>
            <a:r>
              <a:rPr lang="en-US" sz="3300" b="1" dirty="0"/>
              <a:t>     </a:t>
            </a:r>
            <a:r>
              <a:rPr lang="ar-SA" sz="3300" b="1" dirty="0"/>
              <a:t>  ابن الملك سماني برنس يعني أمير)٢</a:t>
            </a:r>
            <a:endParaRPr lang="en-US" sz="33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226011F-8399-D04B-A3DA-97897F4912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245" y="3518452"/>
            <a:ext cx="7312748" cy="317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540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27BEA42-0A4E-324D-A35B-6DF27059F738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261178" y="915170"/>
            <a:ext cx="11633200" cy="2231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 fontAlgn="base"/>
            <a:r>
              <a:rPr lang="ar-SA" sz="4000" b="1" dirty="0"/>
              <a:t>٢</a:t>
            </a:r>
          </a:p>
          <a:p>
            <a:pPr algn="ctr" rtl="1"/>
            <a:r>
              <a:rPr lang="ar-SA" sz="3300" b="1" dirty="0"/>
              <a:t>لومهما كان لوني أبيض أو أسمر        شعري اسود ومجعّد أو سابل وأشقر</a:t>
            </a:r>
          </a:p>
          <a:p>
            <a:pPr algn="ctr" rtl="1"/>
            <a:r>
              <a:rPr lang="ar-SA" sz="3300" b="1" dirty="0"/>
              <a:t>شكل وجهي عادي أو متل القمر          عيوني سود أو بني ..أزرق أو أخضر</a:t>
            </a:r>
          </a:p>
          <a:p>
            <a:pPr algn="ctr" rtl="1"/>
            <a:endParaRPr lang="en-US" sz="33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5B05D9-68B3-7B42-A703-87A3ABDFFD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186" y="2998850"/>
            <a:ext cx="7312748" cy="317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602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27BEA42-0A4E-324D-A35B-6DF27059F738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297622" y="915170"/>
            <a:ext cx="11894378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ar-SA" sz="3300" b="1" dirty="0"/>
              <a:t>    ٣ </a:t>
            </a:r>
          </a:p>
          <a:p>
            <a:pPr algn="ctr" rtl="1"/>
            <a:r>
              <a:rPr lang="ar-SA" sz="3300" b="1" dirty="0"/>
              <a:t>لوكل الناس رفضوني وبالسوء </a:t>
            </a:r>
            <a:r>
              <a:rPr lang="ar-SA" sz="3300" b="1" dirty="0" err="1"/>
              <a:t>اتعامَلت</a:t>
            </a:r>
            <a:r>
              <a:rPr lang="ar-SA" sz="3300" b="1" dirty="0"/>
              <a:t>             لازم أبقى متذكر انه الهي محب</a:t>
            </a:r>
          </a:p>
          <a:p>
            <a:pPr algn="ctr" rtl="1"/>
            <a:r>
              <a:rPr lang="ar-SA" sz="3300" b="1" dirty="0"/>
              <a:t>  هو اللّي خلقني ومن بطن ماما عارفني         صوَّرني وكتب اسمي برنس يعني أمير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5B05D9-68B3-7B42-A703-87A3ABDFFD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186" y="2998850"/>
            <a:ext cx="7312748" cy="317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30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0F65EAD1-4030-5443-A227-0A5E54545F7C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9804"/>
            </a:schemeClr>
          </a:solidFill>
          <a:ln w="76200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F760B7-2585-2047-8327-A47CF8978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353" y="188782"/>
            <a:ext cx="7725542" cy="64791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3367229" y="2401763"/>
            <a:ext cx="5687790" cy="20345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9600" b="1" dirty="0">
                <a:ln/>
                <a:solidFill>
                  <a:schemeClr val="accent4"/>
                </a:solidFill>
              </a:rPr>
              <a:t>تمثيليّة</a:t>
            </a:r>
          </a:p>
        </p:txBody>
      </p:sp>
    </p:spTree>
    <p:extLst>
      <p:ext uri="{BB962C8B-B14F-4D97-AF65-F5344CB8AC3E}">
        <p14:creationId xmlns:p14="http://schemas.microsoft.com/office/powerpoint/2010/main" val="2061301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</TotalTime>
  <Words>73</Words>
  <Application>Microsoft Macintosh PowerPoint</Application>
  <PresentationFormat>Widescreen</PresentationFormat>
  <Paragraphs>35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A_Nefel_Sereke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16.0014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105</cp:revision>
  <dcterms:created xsi:type="dcterms:W3CDTF">2018-05-08T08:55:31Z</dcterms:created>
  <dcterms:modified xsi:type="dcterms:W3CDTF">2018-07-04T08:01:14Z</dcterms:modified>
</cp:coreProperties>
</file>